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00" r:id="rId2"/>
    <p:sldId id="279" r:id="rId3"/>
    <p:sldId id="321" r:id="rId4"/>
    <p:sldId id="322" r:id="rId5"/>
    <p:sldId id="323" r:id="rId6"/>
    <p:sldId id="324" r:id="rId7"/>
    <p:sldId id="332" r:id="rId8"/>
    <p:sldId id="325" r:id="rId9"/>
    <p:sldId id="333" r:id="rId10"/>
    <p:sldId id="334" r:id="rId11"/>
    <p:sldId id="32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25A"/>
    <a:srgbClr val="F7941D"/>
    <a:srgbClr val="6C150E"/>
    <a:srgbClr val="333333"/>
    <a:srgbClr val="2D426A"/>
    <a:srgbClr val="4A5650"/>
    <a:srgbClr val="2F747F"/>
    <a:srgbClr val="41A7BF"/>
    <a:srgbClr val="0E6794"/>
    <a:srgbClr val="0549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94994" autoAdjust="0"/>
  </p:normalViewPr>
  <p:slideViewPr>
    <p:cSldViewPr>
      <p:cViewPr varScale="1">
        <p:scale>
          <a:sx n="76" d="100"/>
          <a:sy n="76" d="100"/>
        </p:scale>
        <p:origin x="54" y="5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03559-DE3C-4957-B8BF-39AC9C02E313}" type="datetimeFigureOut">
              <a:rPr lang="uk-UA" smtClean="0"/>
              <a:t>12.08.2026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4E254-D8D5-4FA6-B6CB-EA1013C859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4219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76778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8228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7235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1911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5982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1920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243456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97927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4606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98727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1724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611560" y="692696"/>
            <a:ext cx="8064896" cy="64807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6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Молитва посвяти</a:t>
            </a:r>
            <a:endParaRPr lang="en-US" sz="60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380C79C-9692-91F4-96A5-5545FE2B5C14}"/>
              </a:ext>
            </a:extLst>
          </p:cNvPr>
          <p:cNvSpPr txBox="1">
            <a:spLocks/>
          </p:cNvSpPr>
          <p:nvPr/>
        </p:nvSpPr>
        <p:spPr>
          <a:xfrm>
            <a:off x="1259632" y="2420888"/>
            <a:ext cx="8424936" cy="353773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Луки 9:23–26</a:t>
            </a:r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ru-RU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Луки 11:23 </a:t>
            </a:r>
            <a:endParaRPr lang="ru-RU" sz="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Луки 14:26–35 </a:t>
            </a:r>
          </a:p>
          <a:p>
            <a:endParaRPr lang="ru-RU" sz="3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32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Даниїла</a:t>
            </a:r>
            <a:r>
              <a:rPr lang="ru-RU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3:16–18 </a:t>
            </a:r>
          </a:p>
          <a:p>
            <a:endParaRPr lang="ru-RU" sz="3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3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73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7A965C6-9D9E-0794-55C9-9CA7ED786A44}"/>
              </a:ext>
            </a:extLst>
          </p:cNvPr>
          <p:cNvSpPr txBox="1">
            <a:spLocks/>
          </p:cNvSpPr>
          <p:nvPr/>
        </p:nvSpPr>
        <p:spPr>
          <a:xfrm>
            <a:off x="107504" y="1628800"/>
            <a:ext cx="8784976" cy="711301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4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Проголосіть</a:t>
            </a:r>
            <a:r>
              <a:rPr lang="ru-RU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4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ці</a:t>
            </a:r>
            <a:r>
              <a:rPr lang="ru-RU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4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обітниці</a:t>
            </a:r>
            <a:r>
              <a:rPr lang="ru-RU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перемоги та </a:t>
            </a:r>
            <a:r>
              <a:rPr lang="ru-RU" sz="4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подолання</a:t>
            </a:r>
            <a:r>
              <a:rPr lang="ru-RU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              </a:t>
            </a:r>
          </a:p>
          <a:p>
            <a:pPr algn="l"/>
            <a:r>
              <a:rPr lang="ru-RU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</a:t>
            </a:r>
            <a:r>
              <a:rPr lang="ru-RU" sz="44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Проголосіть</a:t>
            </a:r>
            <a:r>
              <a:rPr lang="ru-RU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endParaRPr lang="en-US" sz="4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r>
              <a:rPr lang="ru-RU" sz="44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Йоіла</a:t>
            </a:r>
            <a:r>
              <a:rPr lang="ru-RU" sz="4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2:28–29 </a:t>
            </a:r>
          </a:p>
          <a:p>
            <a:pPr algn="l"/>
            <a:r>
              <a:rPr lang="ru-RU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</a:t>
            </a:r>
            <a:r>
              <a:rPr lang="ru-RU" sz="44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Проголосіть</a:t>
            </a:r>
            <a:r>
              <a:rPr lang="ru-RU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endParaRPr lang="en-US" sz="4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r>
              <a:rPr lang="ru-RU" sz="44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Об'явлення</a:t>
            </a:r>
            <a:r>
              <a:rPr lang="ru-RU" sz="4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21:7</a:t>
            </a:r>
            <a:r>
              <a:rPr lang="ru-RU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l"/>
            <a:r>
              <a:rPr lang="ru-RU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</a:t>
            </a:r>
            <a:r>
              <a:rPr lang="ru-RU" sz="44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Проголосіть</a:t>
            </a:r>
            <a:r>
              <a:rPr lang="ru-RU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endParaRPr lang="en-US" sz="4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r>
              <a:rPr lang="ru-RU" sz="44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Євреїв</a:t>
            </a:r>
            <a:r>
              <a:rPr lang="ru-RU" sz="4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13:5–6, 13–15 </a:t>
            </a:r>
          </a:p>
          <a:p>
            <a:pPr algn="l"/>
            <a:r>
              <a:rPr lang="ru-RU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</a:t>
            </a:r>
            <a:r>
              <a:rPr lang="ru-RU" sz="44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Проголосіть</a:t>
            </a:r>
            <a:r>
              <a:rPr lang="ru-RU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endParaRPr lang="en-US" sz="4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r>
              <a:rPr lang="ru-RU" sz="4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</a:t>
            </a:r>
            <a:r>
              <a:rPr lang="ru-RU" sz="44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Івана</a:t>
            </a:r>
            <a:r>
              <a:rPr lang="ru-RU" sz="4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5:12–14</a:t>
            </a:r>
          </a:p>
          <a:p>
            <a:pPr algn="l"/>
            <a:endParaRPr lang="ru-RU" sz="4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endParaRPr lang="ru-RU" sz="4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r>
              <a:rPr lang="ru-RU" sz="4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US" sz="4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51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49BB6-9B7C-4BAA-D8AF-028953AEB065}"/>
              </a:ext>
            </a:extLst>
          </p:cNvPr>
          <p:cNvSpPr txBox="1">
            <a:spLocks/>
          </p:cNvSpPr>
          <p:nvPr/>
        </p:nvSpPr>
        <p:spPr>
          <a:xfrm>
            <a:off x="1763688" y="1700808"/>
            <a:ext cx="6696744" cy="187220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6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Особисті</a:t>
            </a:r>
            <a:r>
              <a:rPr lang="ru-RU" sz="6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6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молитви</a:t>
            </a:r>
            <a:endParaRPr lang="en-US" sz="6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3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491880" y="825118"/>
            <a:ext cx="2088232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63:2 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539552" y="2852936"/>
            <a:ext cx="8424936" cy="160291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Боже,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мій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Бог, Тебе я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пильно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шукаю. Тебе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прагне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моя душа, за Тобою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нудьгує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тіло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моє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в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землі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пустинній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спраглій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і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безводній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sz="3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89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491880" y="908720"/>
            <a:ext cx="3816424" cy="32947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Повт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Зак. 32:2 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539552" y="2627543"/>
            <a:ext cx="8424936" cy="160291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Нехай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крапає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немов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дощ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моє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повчання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нехай росою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впадуть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мої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слова, а моя мова як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дрібний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дощ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на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зелені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сходи й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злива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на траву.</a:t>
            </a:r>
            <a:endParaRPr lang="en-US" sz="3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71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275856" y="825118"/>
            <a:ext cx="2304256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Ос. 10:12 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467544" y="3212976"/>
            <a:ext cx="8424936" cy="139871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Сійте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ж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собі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задля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праведності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пожинайте плоди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доброти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-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розорюйте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свою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цілину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бо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тепер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час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шукати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Господа. І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Він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прийде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щоб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напоїти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вас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дощем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праведності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lang="en-US" sz="32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01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275856" y="825118"/>
            <a:ext cx="2304256" cy="4130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28:7 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359532" y="2030282"/>
            <a:ext cx="8424936" cy="139871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Господь - моя Сила і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мій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Щит. На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Нього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поклалось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моє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серце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і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Він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мені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допоміг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 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Моє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серце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радіє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тому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прославлятиу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Його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своєю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піснею</a:t>
            </a:r>
            <a:endParaRPr lang="en-US" sz="32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13D17A1-834A-3720-BE73-C3E535C01E94}"/>
              </a:ext>
            </a:extLst>
          </p:cNvPr>
          <p:cNvSpPr txBox="1">
            <a:spLocks/>
          </p:cNvSpPr>
          <p:nvPr/>
        </p:nvSpPr>
        <p:spPr>
          <a:xfrm>
            <a:off x="3302678" y="3861048"/>
            <a:ext cx="3429562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Вих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15:11 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1427728-5401-6722-B6BA-72CA75E6E6BF}"/>
              </a:ext>
            </a:extLst>
          </p:cNvPr>
          <p:cNvSpPr txBox="1">
            <a:spLocks/>
          </p:cNvSpPr>
          <p:nvPr/>
        </p:nvSpPr>
        <p:spPr>
          <a:xfrm>
            <a:off x="359532" y="5333523"/>
            <a:ext cx="8424936" cy="139871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Хто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поміж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богами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подібний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до Тебе, Господи? О, прославлений у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святості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подиву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гідний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Своєю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славою!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Ти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Котрий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твориш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чудеса,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хто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2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подібний</a:t>
            </a:r>
            <a:r>
              <a:rPr lang="ru-RU" sz="32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до Тебе?</a:t>
            </a:r>
            <a:endParaRPr lang="en-US" sz="32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14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7EB6208-C3C2-29C0-0190-72BB0B4F4F37}"/>
              </a:ext>
            </a:extLst>
          </p:cNvPr>
          <p:cNvSpPr txBox="1">
            <a:spLocks/>
          </p:cNvSpPr>
          <p:nvPr/>
        </p:nvSpPr>
        <p:spPr>
          <a:xfrm>
            <a:off x="467544" y="1916832"/>
            <a:ext cx="8352928" cy="273630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«Не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говоріть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людям про Христа,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поки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не поговорили з Христом про людей».</a:t>
            </a:r>
            <a:endParaRPr lang="en-US" sz="44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4C63570-2DBC-A0A3-D6A4-F921109ED986}"/>
              </a:ext>
            </a:extLst>
          </p:cNvPr>
          <p:cNvSpPr txBox="1">
            <a:spLocks/>
          </p:cNvSpPr>
          <p:nvPr/>
        </p:nvSpPr>
        <p:spPr>
          <a:xfrm>
            <a:off x="287524" y="404664"/>
            <a:ext cx="8712968" cy="81305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i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 ким </a:t>
            </a:r>
            <a:r>
              <a:rPr lang="ru-RU" sz="4400" b="1" i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говорити</a:t>
            </a:r>
            <a:r>
              <a:rPr lang="ru-RU" sz="4400" b="1" i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спочатку</a:t>
            </a:r>
            <a:r>
              <a:rPr lang="ru-RU" sz="4400" b="1" i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endParaRPr lang="en-US" sz="4400" b="1" i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18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7EB6208-C3C2-29C0-0190-72BB0B4F4F37}"/>
              </a:ext>
            </a:extLst>
          </p:cNvPr>
          <p:cNvSpPr txBox="1">
            <a:spLocks/>
          </p:cNvSpPr>
          <p:nvPr/>
        </p:nvSpPr>
        <p:spPr>
          <a:xfrm>
            <a:off x="0" y="2492896"/>
            <a:ext cx="8820472" cy="244827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«Не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моліться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про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завдання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на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які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вистачить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сил.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Моліться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про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сили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яких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вистачить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для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завдань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». </a:t>
            </a:r>
            <a:endParaRPr lang="en-US" sz="44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B192D1-39A9-194A-A887-6CA0E928FAB4}"/>
              </a:ext>
            </a:extLst>
          </p:cNvPr>
          <p:cNvSpPr txBox="1">
            <a:spLocks/>
          </p:cNvSpPr>
          <p:nvPr/>
        </p:nvSpPr>
        <p:spPr>
          <a:xfrm>
            <a:off x="5862463" y="4860322"/>
            <a:ext cx="3312369" cy="81305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Філіп</a:t>
            </a:r>
            <a:r>
              <a:rPr lang="ru-RU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Брукс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D37CB21-B4F7-C481-0FE7-54BA5B45B335}"/>
              </a:ext>
            </a:extLst>
          </p:cNvPr>
          <p:cNvSpPr txBox="1">
            <a:spLocks/>
          </p:cNvSpPr>
          <p:nvPr/>
        </p:nvSpPr>
        <p:spPr>
          <a:xfrm>
            <a:off x="161764" y="374774"/>
            <a:ext cx="8820472" cy="81305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i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 ким </a:t>
            </a:r>
            <a:r>
              <a:rPr lang="ru-RU" sz="4400" b="1" i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говорити</a:t>
            </a:r>
            <a:r>
              <a:rPr lang="ru-RU" sz="4400" b="1" i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спочатку</a:t>
            </a:r>
            <a:r>
              <a:rPr lang="ru-RU" sz="4400" b="1" i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endParaRPr lang="en-US" sz="4400" b="1" i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69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7EB6208-C3C2-29C0-0190-72BB0B4F4F37}"/>
              </a:ext>
            </a:extLst>
          </p:cNvPr>
          <p:cNvSpPr txBox="1">
            <a:spLocks/>
          </p:cNvSpPr>
          <p:nvPr/>
        </p:nvSpPr>
        <p:spPr>
          <a:xfrm>
            <a:off x="161764" y="2204864"/>
            <a:ext cx="8820472" cy="244827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Говорити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з людьми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задля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Бога —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це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велика справа, але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говорити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з Богом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задля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людей —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ще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більша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». </a:t>
            </a:r>
            <a:endParaRPr lang="en-US" sz="44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4C63570-2DBC-A0A3-D6A4-F921109ED986}"/>
              </a:ext>
            </a:extLst>
          </p:cNvPr>
          <p:cNvSpPr txBox="1">
            <a:spLocks/>
          </p:cNvSpPr>
          <p:nvPr/>
        </p:nvSpPr>
        <p:spPr>
          <a:xfrm>
            <a:off x="323528" y="548680"/>
            <a:ext cx="8496944" cy="81305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 ким </a:t>
            </a:r>
            <a:r>
              <a:rPr lang="ru-RU" sz="44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говорити</a:t>
            </a:r>
            <a:r>
              <a:rPr lang="ru-RU" sz="4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спочатку</a:t>
            </a:r>
            <a:r>
              <a:rPr lang="ru-RU" sz="4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endParaRPr lang="en-US" sz="4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B192D1-39A9-194A-A887-6CA0E928FAB4}"/>
              </a:ext>
            </a:extLst>
          </p:cNvPr>
          <p:cNvSpPr txBox="1">
            <a:spLocks/>
          </p:cNvSpPr>
          <p:nvPr/>
        </p:nvSpPr>
        <p:spPr>
          <a:xfrm>
            <a:off x="5508103" y="4683218"/>
            <a:ext cx="3312369" cy="81305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Е. М. </a:t>
            </a:r>
            <a:r>
              <a:rPr lang="ru-RU" sz="36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Баундс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059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49BB6-9B7C-4BAA-D8AF-028953AEB065}"/>
              </a:ext>
            </a:extLst>
          </p:cNvPr>
          <p:cNvSpPr txBox="1">
            <a:spLocks/>
          </p:cNvSpPr>
          <p:nvPr/>
        </p:nvSpPr>
        <p:spPr>
          <a:xfrm>
            <a:off x="1403648" y="4985792"/>
            <a:ext cx="7292549" cy="1872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lnSpc>
                <a:spcPts val="7400"/>
              </a:lnSpc>
            </a:pPr>
            <a:r>
              <a:rPr lang="ru-RU" sz="8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«Господи, пошли мене до того, </a:t>
            </a:r>
            <a:r>
              <a:rPr lang="ru-RU" sz="8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хто</a:t>
            </a:r>
            <a:r>
              <a:rPr lang="ru-RU" sz="8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8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має</a:t>
            </a:r>
            <a:r>
              <a:rPr lang="ru-RU" sz="8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потребу </a:t>
            </a:r>
            <a:r>
              <a:rPr lang="ru-RU" sz="8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пізнати</a:t>
            </a:r>
            <a:r>
              <a:rPr lang="ru-RU" sz="8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Тебе»</a:t>
            </a:r>
            <a:endParaRPr lang="en-US" sz="80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41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1292</TotalTime>
  <Words>306</Words>
  <Application>Microsoft Office PowerPoint</Application>
  <PresentationFormat>Екран (4:3)</PresentationFormat>
  <Paragraphs>51</Paragraphs>
  <Slides>11</Slides>
  <Notes>11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6" baseType="lpstr">
      <vt:lpstr>Arial</vt:lpstr>
      <vt:lpstr>Calibri</vt:lpstr>
      <vt:lpstr>Georgia</vt:lpstr>
      <vt:lpstr>Verdana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Light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Dkey</dc:creator>
  <cp:lastModifiedBy>Dubenchuk Ivanka</cp:lastModifiedBy>
  <cp:revision>219</cp:revision>
  <dcterms:created xsi:type="dcterms:W3CDTF">2011-03-25T18:27:23Z</dcterms:created>
  <dcterms:modified xsi:type="dcterms:W3CDTF">2026-08-12T09:11:11Z</dcterms:modified>
</cp:coreProperties>
</file>